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人脸识别技术简介" id="{7B9FAF43-1361-4586-BD71-B755F56A794C}">
          <p14:sldIdLst>
            <p14:sldId id="295"/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02-传统检测技术-Haar特征级联分类器" id="{0EF6CC33-8BE4-433C-940B-D2FB34D64A51}">
          <p14:sldIdLst>
            <p14:sldId id="263"/>
          </p14:sldIdLst>
        </p14:section>
        <p14:section name="03人脸识别的步骤" id="{6D12E118-0A1F-48B2-BB20-210A6DD72D2C}">
          <p14:sldIdLst>
            <p14:sldId id="264"/>
          </p14:sldIdLst>
        </p14:section>
        <p14:section name="04-人脸检测算法MTCNN" id="{D1F755A7-64A0-401B-A833-02CE1F8B61D2}">
          <p14:sldIdLst>
            <p14:sldId id="265"/>
            <p14:sldId id="266"/>
            <p14:sldId id="267"/>
            <p14:sldId id="268"/>
          </p14:sldIdLst>
        </p14:section>
        <p14:section name="05-传统卷积网络应用与人脸识别" id="{B6BFED60-C002-4B1C-9108-A90EB41802B8}">
          <p14:sldIdLst>
            <p14:sldId id="270"/>
            <p14:sldId id="271"/>
          </p14:sldIdLst>
        </p14:section>
        <p14:section name="06-人脸识别DeepID算法" id="{46260FFB-0D10-467A-AA2E-B85E1E59A0B3}">
          <p14:sldIdLst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07-人脸识别DeepID2算法" id="{6B5C031C-37FC-4114-95E8-A59B8669643B}">
          <p14:sldIdLst>
            <p14:sldId id="278"/>
            <p14:sldId id="279"/>
            <p14:sldId id="280"/>
          </p14:sldIdLst>
        </p14:section>
        <p14:section name="08-人脸识别DeepID2+和DeepID3算法" id="{D39ED531-AFE8-404E-8005-35098FD04D2F}">
          <p14:sldIdLst>
            <p14:sldId id="281"/>
            <p14:sldId id="282"/>
            <p14:sldId id="283"/>
          </p14:sldIdLst>
        </p14:section>
        <p14:section name="09-人脸识别FaceNet算法" id="{4CF507ED-569E-416F-9CFE-177C3FAA15BC}">
          <p14:sldIdLst>
            <p14:sldId id="294"/>
            <p14:sldId id="285"/>
            <p14:sldId id="286"/>
            <p14:sldId id="287"/>
            <p14:sldId id="288"/>
            <p14:sldId id="289"/>
          </p14:sldIdLst>
        </p14:section>
        <p14:section name="10-使用FaceNet进行人脸对比验证" id="{90C31796-F8C5-432D-A865-B64F85C91EF4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23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69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12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50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39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5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24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00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01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49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885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87859-5A1A-4241-B341-B3D1758E47D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A77FA-8820-499E-99FB-F3B241E55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0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38234" y="2033517"/>
            <a:ext cx="78277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本节主要内容：</a:t>
            </a:r>
            <a:endParaRPr lang="en-US" altLang="zh-CN" sz="32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主要</a:t>
            </a:r>
            <a:r>
              <a:rPr lang="zh-CN" alt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是讲了三大人脸识别相关的网络：</a:t>
            </a:r>
            <a:endParaRPr lang="en-US" altLang="zh-CN" sz="32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MTCNN</a:t>
            </a:r>
          </a:p>
          <a:p>
            <a:r>
              <a:rPr lang="en-US" altLang="zh-CN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DeepId</a:t>
            </a:r>
            <a:r>
              <a:rPr lang="en-US" altLang="zh-CN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en-US" altLang="zh-CN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DeepId2</a:t>
            </a:r>
            <a:r>
              <a:rPr lang="en-US" altLang="zh-CN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DeepId2+DeepId3</a:t>
            </a:r>
          </a:p>
          <a:p>
            <a:r>
              <a:rPr lang="en-US" altLang="zh-CN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3</a:t>
            </a:r>
            <a:r>
              <a:rPr lang="zh-CN" alt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、</a:t>
            </a:r>
            <a:r>
              <a:rPr lang="en-US" altLang="zh-CN" sz="32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FaceNet</a:t>
            </a:r>
            <a:endParaRPr lang="zh-CN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28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5"/>
            <a:ext cx="6305550" cy="6600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0"/>
            <a:ext cx="5886450" cy="22518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2308249"/>
            <a:ext cx="5886450" cy="23865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0" y="4694830"/>
            <a:ext cx="5886449" cy="21631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2836" y="26341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人脸识别的步骤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734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5" y="805218"/>
            <a:ext cx="10536072" cy="6052782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5240740" y="2006221"/>
            <a:ext cx="2429302" cy="57320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237345" y="1092495"/>
            <a:ext cx="28091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输入</a:t>
            </a:r>
            <a:r>
              <a:rPr lang="en-US" altLang="zh-CN" dirty="0" smtClean="0"/>
              <a:t>P-Net</a:t>
            </a:r>
            <a:r>
              <a:rPr lang="zh-CN" altLang="en-US" dirty="0" smtClean="0"/>
              <a:t>的是图像金字</a:t>
            </a:r>
            <a:endParaRPr lang="en-US" altLang="zh-CN" dirty="0" smtClean="0"/>
          </a:p>
          <a:p>
            <a:r>
              <a:rPr lang="zh-CN" altLang="en-US" dirty="0" smtClean="0"/>
              <a:t>塔，但是再到</a:t>
            </a:r>
            <a:r>
              <a:rPr lang="en-US" altLang="zh-CN" dirty="0" smtClean="0"/>
              <a:t>R/O-Net</a:t>
            </a:r>
            <a:r>
              <a:rPr lang="zh-CN" altLang="en-US" dirty="0" smtClean="0"/>
              <a:t>时，</a:t>
            </a:r>
            <a:endParaRPr lang="en-US" altLang="zh-CN" dirty="0" smtClean="0"/>
          </a:p>
          <a:p>
            <a:r>
              <a:rPr lang="zh-CN" altLang="en-US" dirty="0" smtClean="0"/>
              <a:t>就不是了，因为最初输入</a:t>
            </a:r>
            <a:endParaRPr lang="en-US" altLang="zh-CN" dirty="0" smtClean="0"/>
          </a:p>
          <a:p>
            <a:r>
              <a:rPr lang="zh-CN" altLang="en-US" dirty="0" smtClean="0"/>
              <a:t>图像金字塔是为了得到多</a:t>
            </a:r>
            <a:endParaRPr lang="en-US" altLang="zh-CN" dirty="0" smtClean="0"/>
          </a:p>
          <a:p>
            <a:r>
              <a:rPr lang="zh-CN" altLang="en-US" dirty="0" smtClean="0"/>
              <a:t>的候选区域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8045" y="231169"/>
            <a:ext cx="3405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04-人脸检测算法MTCNN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541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2" y="0"/>
            <a:ext cx="1140593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8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9" y="0"/>
            <a:ext cx="12083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7" y="668740"/>
            <a:ext cx="11492086" cy="61892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7547" y="299408"/>
            <a:ext cx="4591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05-传统卷积网络应用与人脸识别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3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88" y="0"/>
            <a:ext cx="10152176" cy="68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47" y="675985"/>
            <a:ext cx="10781000" cy="47904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1647" y="306653"/>
            <a:ext cx="3361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06-人脸识别DeepID算法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85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52412"/>
            <a:ext cx="120777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1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9" y="354842"/>
            <a:ext cx="11325225" cy="65031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802" y="187236"/>
            <a:ext cx="3065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01-人脸识别技术简介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317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4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3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5" y="0"/>
            <a:ext cx="10959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3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15" y="699223"/>
            <a:ext cx="11334750" cy="43148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9956" y="329891"/>
            <a:ext cx="3547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07-人脸识别DeepID2算法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508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500062"/>
            <a:ext cx="111442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52412"/>
            <a:ext cx="11506200" cy="6353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79976" y="5500047"/>
            <a:ext cx="204717" cy="286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592937" y="5500047"/>
            <a:ext cx="204717" cy="286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79976" y="5443293"/>
            <a:ext cx="16562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</a:t>
            </a:r>
            <a:endParaRPr lang="zh-CN" altLang="en-US" sz="2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32028" y="5443293"/>
            <a:ext cx="16562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</a:t>
            </a:r>
            <a:endParaRPr lang="zh-CN" altLang="en-US" sz="2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152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5012"/>
            <a:ext cx="10515600" cy="28479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8200" y="460190"/>
            <a:ext cx="5112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08-人脸识别DeepID2+和DeepID3算法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49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2" y="-1"/>
            <a:ext cx="12209682" cy="68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7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52412"/>
            <a:ext cx="114776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47" y="1569492"/>
            <a:ext cx="10171428" cy="2476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42047" y="637611"/>
            <a:ext cx="5158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09-人脸识别Fac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Net算法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128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57150"/>
            <a:ext cx="9867900" cy="67437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0050" y="59709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应用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16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1" y="0"/>
            <a:ext cx="1204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319"/>
            <a:ext cx="12192000" cy="60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0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82"/>
            <a:ext cx="12192000" cy="67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908"/>
            <a:ext cx="12192001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8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222"/>
            <a:ext cx="12192000" cy="46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3100" y="405600"/>
            <a:ext cx="4715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10-使用FaceNet进行人脸对比验证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35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09550"/>
            <a:ext cx="102774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1" y="0"/>
            <a:ext cx="12069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472" cy="63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8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314325"/>
            <a:ext cx="113252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7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78153" cy="51042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14039" y="5104263"/>
            <a:ext cx="83167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、人脸检索</a:t>
            </a:r>
            <a:r>
              <a:rPr lang="en-US" altLang="zh-CN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(Face Retrieval)</a:t>
            </a:r>
          </a:p>
          <a:p>
            <a:r>
              <a:rPr lang="en-US" altLang="zh-CN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zh-CN" altLang="en-US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、人脸聚类</a:t>
            </a:r>
            <a:r>
              <a:rPr lang="en-US" altLang="zh-CN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(Face Cluster)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406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9308" y="723332"/>
            <a:ext cx="618243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dirty="0" smtClean="0"/>
              <a:t>02-传统检测技术-Haar特征级联分类器</a:t>
            </a:r>
            <a:endParaRPr lang="zh-CN" alt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308" y="1735540"/>
            <a:ext cx="1124575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dirty="0"/>
              <a:t>主要</a:t>
            </a:r>
            <a:r>
              <a:rPr lang="zh-CN" altLang="en-US" sz="2800" dirty="0" smtClean="0"/>
              <a:t>是讲了一下传统人脸检测技术的理论流程，具体看代码处的理论介绍</a:t>
            </a:r>
            <a:r>
              <a:rPr lang="en-US" altLang="zh-CN" sz="2800" dirty="0" smtClean="0"/>
              <a:t>(chp3</a:t>
            </a:r>
            <a:r>
              <a:rPr lang="zh-CN" altLang="en-US" sz="2800" dirty="0" smtClean="0"/>
              <a:t>的人脸检测识别</a:t>
            </a:r>
            <a:r>
              <a:rPr lang="en-US" altLang="zh-CN" sz="2800" dirty="0" smtClean="0"/>
              <a:t>.</a:t>
            </a:r>
            <a:r>
              <a:rPr lang="en-US" altLang="zh-CN" sz="2800" dirty="0" err="1" smtClean="0"/>
              <a:t>ipynb</a:t>
            </a:r>
            <a:r>
              <a:rPr lang="zh-CN" altLang="en-US" sz="2800" dirty="0" smtClean="0"/>
              <a:t>一样</a:t>
            </a:r>
            <a:r>
              <a:rPr lang="en-US" altLang="zh-CN" sz="2800" dirty="0" smtClean="0"/>
              <a:t>)</a:t>
            </a:r>
            <a:endParaRPr lang="zh-CN" altLang="en-US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15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202</Words>
  <Application>Microsoft Office PowerPoint</Application>
  <PresentationFormat>宽屏</PresentationFormat>
  <Paragraphs>26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kljdgf</dc:creator>
  <cp:lastModifiedBy>kljdgf</cp:lastModifiedBy>
  <cp:revision>45</cp:revision>
  <dcterms:created xsi:type="dcterms:W3CDTF">2019-10-13T12:21:16Z</dcterms:created>
  <dcterms:modified xsi:type="dcterms:W3CDTF">2019-10-20T07:19:29Z</dcterms:modified>
</cp:coreProperties>
</file>